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2" r:id="rId2"/>
  </p:sldIdLst>
  <p:sldSz cx="6858000" cy="9144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7713" autoAdjust="0"/>
  </p:normalViewPr>
  <p:slideViewPr>
    <p:cSldViewPr>
      <p:cViewPr>
        <p:scale>
          <a:sx n="100" d="100"/>
          <a:sy n="100" d="100"/>
        </p:scale>
        <p:origin x="-1670" y="437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CFD0B-FA25-4906-8C18-289F20740C5E}" type="datetimeFigureOut">
              <a:rPr lang="en-US" smtClean="0"/>
              <a:t>9/1/2025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2025" y="704850"/>
            <a:ext cx="2638425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88"/>
            <a:ext cx="5683250" cy="4224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6988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DF6FA1-5839-4856-9234-FD82F51F37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33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F12-07A2-4441-BE2E-F48DA2C0F783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9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714C4-D335-4CC1-86BC-BD0993B98A69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87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00065-86E7-4261-A6B7-A19CB574A4CC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9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1CF1A-F33B-439B-83F9-1FD4654C44DB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66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E1F17-0175-457C-80A2-EE5661503A1B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4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05F7-B9FE-4BC7-92F3-FF8E3EB38B97}" type="datetime1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74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A572-1B66-4C26-95CC-DB08AB99960C}" type="datetime1">
              <a:rPr lang="en-US" smtClean="0"/>
              <a:t>9/1/2025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29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D0642-8E0F-4A9F-99D2-5C3E46442509}" type="datetime1">
              <a:rPr lang="en-US" smtClean="0"/>
              <a:t>9/1/2025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69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48378-4356-4567-889C-69287906BE53}" type="datetime1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38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29BFA-0403-4139-860F-13D681EF5FE3}" type="datetime1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9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C309-5B41-4001-8D3C-41C6DE4F736E}" type="datetime1">
              <a:rPr lang="en-US" smtClean="0"/>
              <a:t>9/1/2025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3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45DD9-BDAE-49F7-9E7D-319CB0D5E23E}" type="datetime1">
              <a:rPr lang="en-US" smtClean="0"/>
              <a:t>9/1/2025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BBAEC-29D4-4E90-BCD0-BA6753DEED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02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28599" y="4865132"/>
            <a:ext cx="320040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u="sng" dirty="0"/>
              <a:t>Required </a:t>
            </a:r>
            <a:r>
              <a:rPr lang="en-US" sz="1100" b="1" u="sng" dirty="0" smtClean="0"/>
              <a:t>Supplies</a:t>
            </a:r>
            <a:endParaRPr lang="en-US" sz="1100" u="sng" dirty="0"/>
          </a:p>
          <a:p>
            <a:endParaRPr lang="en-US" sz="1100" dirty="0" smtClean="0"/>
          </a:p>
          <a:p>
            <a:r>
              <a:rPr lang="en-US" sz="1100" b="1" dirty="0" smtClean="0"/>
              <a:t>Rulers: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8 </a:t>
            </a:r>
            <a:r>
              <a:rPr lang="en-US" sz="1100" dirty="0" smtClean="0"/>
              <a:t>1/2” </a:t>
            </a:r>
            <a:r>
              <a:rPr lang="en-US" sz="1100" dirty="0"/>
              <a:t>x 24 1/2“ Width of Fabric Ruler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Folded Corner Clipper Ruler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Wing Clipper Ruler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Tucker Trimmer Tool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Add a Quarter ruler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Magic Wand tool</a:t>
            </a:r>
          </a:p>
          <a:p>
            <a:endParaRPr lang="en-US" sz="1100" dirty="0" smtClean="0"/>
          </a:p>
          <a:p>
            <a:r>
              <a:rPr lang="en-US" sz="1100" b="1" dirty="0" smtClean="0"/>
              <a:t>Tools:</a:t>
            </a:r>
            <a:endParaRPr lang="en-US" sz="1100" b="1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/>
              <a:t>Sewing machine in good working </a:t>
            </a:r>
            <a:r>
              <a:rPr lang="en-US" sz="1100" dirty="0" smtClean="0"/>
              <a:t>condition </a:t>
            </a:r>
            <a:r>
              <a:rPr lang="en-US" sz="1100" dirty="0"/>
              <a:t>with accurate </a:t>
            </a:r>
            <a:r>
              <a:rPr lang="en-US" sz="1100" dirty="0" smtClean="0"/>
              <a:t>1/4” foot </a:t>
            </a:r>
            <a:r>
              <a:rPr lang="en-US" sz="1100" dirty="0"/>
              <a:t>and owner’s manual.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/>
              <a:t>Rotary cutting mat (Minimum 18 inch by 24 inch)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100" dirty="0"/>
              <a:t>Rotary Cutter with a new </a:t>
            </a:r>
            <a:r>
              <a:rPr lang="en-US" sz="1100" dirty="0" smtClean="0"/>
              <a:t>blade 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b="1" dirty="0"/>
              <a:t>Sewing </a:t>
            </a:r>
            <a:r>
              <a:rPr lang="en-US" sz="1100" b="1" dirty="0" smtClean="0"/>
              <a:t>Supplies</a:t>
            </a:r>
            <a:r>
              <a:rPr lang="en-US" sz="1100" b="1" dirty="0"/>
              <a:t>:  </a:t>
            </a:r>
            <a:endParaRPr lang="en-US" sz="1100" b="1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T</a:t>
            </a:r>
            <a:r>
              <a:rPr lang="en-US" sz="1100" dirty="0" smtClean="0"/>
              <a:t>hread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S</a:t>
            </a:r>
            <a:r>
              <a:rPr lang="en-US" sz="1100" dirty="0" smtClean="0"/>
              <a:t>traight pins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M</a:t>
            </a:r>
            <a:r>
              <a:rPr lang="en-US" sz="1100" dirty="0" smtClean="0"/>
              <a:t>arking tools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S</a:t>
            </a:r>
            <a:r>
              <a:rPr lang="en-US" sz="1100" dirty="0" smtClean="0"/>
              <a:t>eam ripper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C</a:t>
            </a:r>
            <a:r>
              <a:rPr lang="en-US" sz="1100" dirty="0" smtClean="0"/>
              <a:t>loth </a:t>
            </a:r>
            <a:r>
              <a:rPr lang="en-US" sz="1100" dirty="0"/>
              <a:t>and paper </a:t>
            </a:r>
            <a:r>
              <a:rPr lang="en-US" sz="1100" dirty="0" smtClean="0"/>
              <a:t>scissors 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165433"/>
              </p:ext>
            </p:extLst>
          </p:nvPr>
        </p:nvGraphicFramePr>
        <p:xfrm>
          <a:off x="3467100" y="1794272"/>
          <a:ext cx="3154680" cy="3108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4540"/>
                <a:gridCol w="1120140"/>
              </a:tblGrid>
              <a:tr h="187960">
                <a:tc>
                  <a:txBody>
                    <a:bodyPr/>
                    <a:lstStyle/>
                    <a:p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Background (light) White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/>
                      </a:pPr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yard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Color 1 (medium) Yellow</a:t>
                      </a:r>
                      <a:r>
                        <a:rPr lang="en-US" sz="11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   1/2 yard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Color 2 (dark) Orange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   1/3 yard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Color 3 (medium) Green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   1/3 yard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Color 4 (dark) Purple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   3/4 yard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Floral Border (Med/inspiration)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u="none" dirty="0" smtClean="0">
                          <a:solidFill>
                            <a:schemeClr val="tx1"/>
                          </a:solidFill>
                        </a:rPr>
                        <a:t>1        yard</a:t>
                      </a:r>
                      <a:r>
                        <a:rPr lang="en-US" sz="1100" u="sng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n-US" sz="1100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Total:	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4 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 yards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Backing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lain" startAt="3"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Yards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Batting – 60” wide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1 1/2 yards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Binding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   1/2</a:t>
                      </a:r>
                      <a:r>
                        <a:rPr lang="en-US" sz="1100" baseline="0" dirty="0" smtClean="0">
                          <a:solidFill>
                            <a:schemeClr val="tx1"/>
                          </a:solidFill>
                        </a:rPr>
                        <a:t> yard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Rectangle 19"/>
          <p:cNvSpPr/>
          <p:nvPr/>
        </p:nvSpPr>
        <p:spPr>
          <a:xfrm>
            <a:off x="457200" y="960120"/>
            <a:ext cx="609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Fabric for Piecing your Dreams Quilt</a:t>
            </a:r>
            <a:endParaRPr lang="en-US" dirty="0" smtClean="0"/>
          </a:p>
          <a:p>
            <a:pPr algn="ctr"/>
            <a:r>
              <a:rPr lang="en-US" sz="1100" dirty="0" smtClean="0"/>
              <a:t> </a:t>
            </a:r>
          </a:p>
          <a:p>
            <a:pPr algn="ctr"/>
            <a:r>
              <a:rPr lang="en-US" sz="1100" dirty="0" smtClean="0"/>
              <a:t>(the colors stated here are for reference against the picture only!  They are not required colors!)</a:t>
            </a:r>
            <a:endParaRPr lang="en-US" sz="1100" dirty="0"/>
          </a:p>
        </p:txBody>
      </p:sp>
      <p:pic>
        <p:nvPicPr>
          <p:cNvPr id="2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52400"/>
            <a:ext cx="2857500" cy="81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611880" y="5181600"/>
            <a:ext cx="2971800" cy="2971800"/>
            <a:chOff x="152400" y="228600"/>
            <a:chExt cx="2971800" cy="2971800"/>
          </a:xfrm>
        </p:grpSpPr>
        <p:sp>
          <p:nvSpPr>
            <p:cNvPr id="13" name="Oval 12"/>
            <p:cNvSpPr/>
            <p:nvPr/>
          </p:nvSpPr>
          <p:spPr>
            <a:xfrm>
              <a:off x="152400" y="228600"/>
              <a:ext cx="2971800" cy="29718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11941" y="1586753"/>
              <a:ext cx="46038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3 ¼”</a:t>
              </a:r>
              <a:endParaRPr lang="en-US" sz="1200" dirty="0"/>
            </a:p>
          </p:txBody>
        </p:sp>
        <p:cxnSp>
          <p:nvCxnSpPr>
            <p:cNvPr id="15" name="Straight Arrow Connector 14"/>
            <p:cNvCxnSpPr>
              <a:stCxn id="14" idx="3"/>
              <a:endCxn id="13" idx="6"/>
            </p:cNvCxnSpPr>
            <p:nvPr/>
          </p:nvCxnSpPr>
          <p:spPr>
            <a:xfrm flipV="1">
              <a:off x="1872323" y="1714500"/>
              <a:ext cx="1251877" cy="1075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4" idx="1"/>
              <a:endCxn id="13" idx="2"/>
            </p:cNvCxnSpPr>
            <p:nvPr/>
          </p:nvCxnSpPr>
          <p:spPr>
            <a:xfrm flipH="1" flipV="1">
              <a:off x="152400" y="1714500"/>
              <a:ext cx="1259541" cy="1075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14" idx="0"/>
              <a:endCxn id="13" idx="0"/>
            </p:cNvCxnSpPr>
            <p:nvPr/>
          </p:nvCxnSpPr>
          <p:spPr>
            <a:xfrm flipH="1" flipV="1">
              <a:off x="1638300" y="228600"/>
              <a:ext cx="3832" cy="135815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4" idx="2"/>
              <a:endCxn id="13" idx="4"/>
            </p:cNvCxnSpPr>
            <p:nvPr/>
          </p:nvCxnSpPr>
          <p:spPr>
            <a:xfrm flipH="1">
              <a:off x="1638300" y="1863752"/>
              <a:ext cx="3832" cy="133664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3611880" y="8229600"/>
            <a:ext cx="29386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Template for center applique for Blocks 1 and 4</a:t>
            </a:r>
            <a:endParaRPr lang="en-US" sz="1100" dirty="0"/>
          </a:p>
        </p:txBody>
      </p:sp>
      <p:sp>
        <p:nvSpPr>
          <p:cNvPr id="22" name="Rectangle 21"/>
          <p:cNvSpPr/>
          <p:nvPr/>
        </p:nvSpPr>
        <p:spPr>
          <a:xfrm>
            <a:off x="152400" y="8737233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smtClean="0"/>
              <a:t>				</a:t>
            </a:r>
            <a:endParaRPr lang="en-US" sz="900" dirty="0"/>
          </a:p>
          <a:p>
            <a:r>
              <a:rPr lang="en-US" sz="900" dirty="0" smtClean="0"/>
              <a:t>Quilt Designed by Sherri Colbert and Marcella Phelan;  Instructions written by Jody </a:t>
            </a:r>
            <a:r>
              <a:rPr lang="en-US" sz="900" dirty="0" err="1" smtClean="0"/>
              <a:t>Stultz</a:t>
            </a:r>
            <a:r>
              <a:rPr lang="en-US" sz="900" dirty="0" smtClean="0"/>
              <a:t> – Revised 6/2025</a:t>
            </a:r>
            <a:endParaRPr lang="en-US" sz="900" dirty="0"/>
          </a:p>
        </p:txBody>
      </p:sp>
      <p:grpSp>
        <p:nvGrpSpPr>
          <p:cNvPr id="2" name="Group 1"/>
          <p:cNvGrpSpPr/>
          <p:nvPr/>
        </p:nvGrpSpPr>
        <p:grpSpPr>
          <a:xfrm>
            <a:off x="484909" y="1905000"/>
            <a:ext cx="2590800" cy="2590800"/>
            <a:chOff x="484909" y="1905000"/>
            <a:chExt cx="2590800" cy="2590800"/>
          </a:xfrm>
        </p:grpSpPr>
        <p:pic>
          <p:nvPicPr>
            <p:cNvPr id="8194" name="Picture 2" descr="C:\Jody\Quilt Classes at The Other Quilt Shop\Piecing Your Dreams - ABC Class\PYD - 2025 - Fabrics\PYD - 2025 - Quilt Top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4909" y="1905000"/>
              <a:ext cx="2590800" cy="2590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Oval 22"/>
            <p:cNvSpPr/>
            <p:nvPr/>
          </p:nvSpPr>
          <p:spPr>
            <a:xfrm>
              <a:off x="1280460" y="2687781"/>
              <a:ext cx="183713" cy="187960"/>
            </a:xfrm>
            <a:prstGeom prst="ellipse">
              <a:avLst/>
            </a:prstGeom>
            <a:blipFill dpi="0"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092035" y="3525984"/>
              <a:ext cx="183713" cy="187960"/>
            </a:xfrm>
            <a:prstGeom prst="ellipse">
              <a:avLst/>
            </a:prstGeom>
            <a:blipFill dpi="0"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50305" y="8697797"/>
            <a:ext cx="1600200" cy="486833"/>
          </a:xfrm>
        </p:spPr>
        <p:txBody>
          <a:bodyPr/>
          <a:lstStyle/>
          <a:p>
            <a:fld id="{45EBBAEC-29D4-4E90-BCD0-BA6753DEEDF2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4419600"/>
            <a:ext cx="16623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Finished size:  40” x 40”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9386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microsoft.com/office/2007/relationships/hdphoto" Target="../media/hdphoto1.wdp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dpi="0" rotWithShape="1">
          <a:blip xmlns:r="http://schemas.openxmlformats.org/officeDocument/2006/relationships" r:embed="rId1" cstate="print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colorTemperature colorTemp="6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3175">
          <a:solidFill>
            <a:schemeClr val="tx1"/>
          </a:solidFill>
        </a:ln>
        <a:effectLst>
          <a:outerShdw blurRad="50800" dist="50800" sx="1000" sy="1000" algn="ctr" rotWithShape="0">
            <a:srgbClr val="000000"/>
          </a:outerShdw>
          <a:reflection endPos="0" dist="50800" dir="5400000" sy="-100000" algn="bl" rotWithShape="0"/>
        </a:effec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32050</TotalTime>
  <Words>160</Words>
  <Application>Microsoft Office PowerPoint</Application>
  <PresentationFormat>On-screen Show (4:3)</PresentationFormat>
  <Paragraphs>50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jstultz55@gmail.com</dc:creator>
  <cp:lastModifiedBy>jstultz55@gmail.com</cp:lastModifiedBy>
  <cp:revision>224</cp:revision>
  <cp:lastPrinted>2025-08-23T22:14:41Z</cp:lastPrinted>
  <dcterms:created xsi:type="dcterms:W3CDTF">2025-06-20T22:33:46Z</dcterms:created>
  <dcterms:modified xsi:type="dcterms:W3CDTF">2025-09-02T02:17:00Z</dcterms:modified>
</cp:coreProperties>
</file>