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326" y="-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5F7E503-031E-488F-8210-039233097C6A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FE2A-C1DA-494D-87A2-0B88DAE097E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117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E503-031E-488F-8210-039233097C6A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FE2A-C1DA-494D-87A2-0B88DAE09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180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E503-031E-488F-8210-039233097C6A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FE2A-C1DA-494D-87A2-0B88DAE097E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655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E503-031E-488F-8210-039233097C6A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FE2A-C1DA-494D-87A2-0B88DAE09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286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E503-031E-488F-8210-039233097C6A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FE2A-C1DA-494D-87A2-0B88DAE097E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9389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E503-031E-488F-8210-039233097C6A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FE2A-C1DA-494D-87A2-0B88DAE09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95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E503-031E-488F-8210-039233097C6A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FE2A-C1DA-494D-87A2-0B88DAE09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343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E503-031E-488F-8210-039233097C6A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FE2A-C1DA-494D-87A2-0B88DAE09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95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E503-031E-488F-8210-039233097C6A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FE2A-C1DA-494D-87A2-0B88DAE09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86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E503-031E-488F-8210-039233097C6A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FE2A-C1DA-494D-87A2-0B88DAE09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01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E503-031E-488F-8210-039233097C6A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FE2A-C1DA-494D-87A2-0B88DAE097E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018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5F7E503-031E-488F-8210-039233097C6A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270FE2A-C1DA-494D-87A2-0B88DAE097E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54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ag.ca.gov/system/files/media/ct_nrp_2.pdf" TargetMode="External"/><Relationship Id="rId2" Type="http://schemas.openxmlformats.org/officeDocument/2006/relationships/hyperlink" Target="https://oag.ca.gov/system/files/media/ct_nrp_1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036C2-D4C1-22C3-1AFE-45520FA41F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Raffles in CA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F20612-42F0-ADF3-DCB5-A6255A01B7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SCCQG Quarterly Meeting</a:t>
            </a:r>
          </a:p>
          <a:p>
            <a:r>
              <a:rPr lang="en-US" dirty="0"/>
              <a:t>July 12, 2025</a:t>
            </a:r>
          </a:p>
        </p:txBody>
      </p:sp>
    </p:spTree>
    <p:extLst>
      <p:ext uri="{BB962C8B-B14F-4D97-AF65-F5344CB8AC3E}">
        <p14:creationId xmlns:p14="http://schemas.microsoft.com/office/powerpoint/2010/main" val="3056765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DD627-AB36-ACF5-6803-734A6FBB1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Raffles in 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50360-450E-B697-9B87-9A10F0DCF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1718840"/>
            <a:ext cx="10249615" cy="4023360"/>
          </a:xfrm>
        </p:spPr>
        <p:txBody>
          <a:bodyPr>
            <a:no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Registered nonprofit organizations are permitted to legally conduct raffles in the State of California, if they have registered their raffles.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Raffle permit is valid January 1 through December 31.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Register any time after November 1.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Register go to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CT-NRP-1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complete the form.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List all potential raffle dates; easy to just list your guild meetings and quilt show dates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Submit with your $30 fee.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Raffle permit/acknowledgement letter is usually issued in 2-4 weeks.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FYI – Road to CA requires that you provide your permit letter to them in order to display your opportunity quilt for ticket sales at Road to CA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File the Raffle Report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CT-NRP-2, </a:t>
            </a:r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NonProfit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Raffle Report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by February 1. </a:t>
            </a:r>
          </a:p>
        </p:txBody>
      </p:sp>
    </p:spTree>
    <p:extLst>
      <p:ext uri="{BB962C8B-B14F-4D97-AF65-F5344CB8AC3E}">
        <p14:creationId xmlns:p14="http://schemas.microsoft.com/office/powerpoint/2010/main" val="90060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74D56E-D306-1031-1C15-9549DA5E8C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14DE7-71D3-E889-94B5-700EDB9C4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Raffle restrictions/constraints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96743-64E9-3E7D-AB2D-8974F8A16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Cannot raffle alcoholic beverages – no bottles of wine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Cannot sell raffle tickets online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Cannot sell raffle tickets through the U.S. postal service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90% of the Raffle proceeds must go to a nonprofit (most guilds are registered nonprofits)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remaining 10% of the proceeds can be used for raffle expenses</a:t>
            </a:r>
          </a:p>
        </p:txBody>
      </p:sp>
    </p:spTree>
    <p:extLst>
      <p:ext uri="{BB962C8B-B14F-4D97-AF65-F5344CB8AC3E}">
        <p14:creationId xmlns:p14="http://schemas.microsoft.com/office/powerpoint/2010/main" val="944778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076DE4-7F3E-6853-24D2-59A722ED16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912D1-B219-DE10-E404-C81ACAA81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promote raffle ticket sales online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9CAFA-6EB1-250B-32A4-A36236342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Promote your opportunity quilt on your website and in social media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Provide a link to a raffle ticket purchase form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Purchaser prints the form, completes it and mail along with their check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Opportunity Quilt Coordinator: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Complete ticket stubs for purchaser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Take a picture of completed stubs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E-mail picture of stubs to purchaser</a:t>
            </a:r>
          </a:p>
        </p:txBody>
      </p:sp>
    </p:spTree>
    <p:extLst>
      <p:ext uri="{BB962C8B-B14F-4D97-AF65-F5344CB8AC3E}">
        <p14:creationId xmlns:p14="http://schemas.microsoft.com/office/powerpoint/2010/main" val="2622977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126</TotalTime>
  <Words>263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Tw Cen MT</vt:lpstr>
      <vt:lpstr>Tw Cen MT Condensed</vt:lpstr>
      <vt:lpstr>Wingdings</vt:lpstr>
      <vt:lpstr>Wingdings 3</vt:lpstr>
      <vt:lpstr>Integral</vt:lpstr>
      <vt:lpstr>Raffles in CA</vt:lpstr>
      <vt:lpstr>Raffles in CA</vt:lpstr>
      <vt:lpstr>Raffle restrictions/constraints</vt:lpstr>
      <vt:lpstr>How to promote raffle ticket sales online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Pam Overton</dc:creator>
  <cp:lastModifiedBy>Pam Overton</cp:lastModifiedBy>
  <cp:revision>2</cp:revision>
  <dcterms:created xsi:type="dcterms:W3CDTF">2025-07-12T01:10:18Z</dcterms:created>
  <dcterms:modified xsi:type="dcterms:W3CDTF">2025-07-12T03:17:06Z</dcterms:modified>
</cp:coreProperties>
</file>