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411" r:id="rId3"/>
    <p:sldId id="409" r:id="rId4"/>
    <p:sldId id="394" r:id="rId5"/>
    <p:sldId id="423" r:id="rId6"/>
    <p:sldId id="424" r:id="rId7"/>
    <p:sldId id="425" r:id="rId8"/>
    <p:sldId id="426" r:id="rId9"/>
    <p:sldId id="412" r:id="rId10"/>
    <p:sldId id="416" r:id="rId11"/>
    <p:sldId id="421" r:id="rId12"/>
    <p:sldId id="422" r:id="rId13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attinella" initials="PG" lastIdx="1" clrIdx="0">
    <p:extLst>
      <p:ext uri="{19B8F6BF-5375-455C-9EA6-DF929625EA0E}">
        <p15:presenceInfo xmlns:p15="http://schemas.microsoft.com/office/powerpoint/2012/main" userId="77c156a08a750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D"/>
    <a:srgbClr val="FFFFFF"/>
    <a:srgbClr val="EAF6F6"/>
    <a:srgbClr val="DDDDDD"/>
    <a:srgbClr val="31CBD7"/>
    <a:srgbClr val="B17ED8"/>
    <a:srgbClr val="009999"/>
    <a:srgbClr val="FFFFCC"/>
    <a:srgbClr val="3CA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7C3D-2C32-4E9F-882B-DA884C5FD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F0187-BB6D-4571-9F74-1348EE89C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E0D1-CBB5-427F-8E61-F9AFD78C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3471E-5177-4EE4-8225-0E7FACA1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36CDD-BF09-428A-A466-42FEE9D5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3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5271-D632-451B-A9AC-C9DC6E89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9D74E-11F9-4CB1-98A9-FE0896EA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C737-1D4A-4AFE-8AD7-87EE3C67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453F3-B1D8-4C41-B0CC-883F247E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4541-AD7C-4C03-B025-3CD945DD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EAA18-94A2-4ED6-B515-61737450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8207C-DD70-48BE-A52E-0C98ADFDC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6156-A1BF-4AA4-8EB6-51610F10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3409-637E-4835-B602-634E16F4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81FD-9467-41A2-AB27-54044E8F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8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517-5BD1-48F4-94CD-C1858182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601A-D69B-4071-A342-C24E6125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6794-DFFB-4F24-A96B-5F086F2E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4A837-558E-4138-AC72-85C5EAB6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A6FC4-B35B-47DE-A8B4-4A11F4F3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A5A0-E39D-4D01-88D0-80262AD9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4E98A-359D-4A73-9268-AD289BBD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513AB-6A22-42E3-A998-10EAF7EA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82DE-1814-4F6D-BFD9-0FC8E1B9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A024-6AC5-4A46-A70B-5FE04B0F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86D4-86F8-4036-8258-0B850393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1F5F-37F2-4A64-B105-E0F7025FC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13550-D044-4415-B855-5D8B6388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0FB4-7B97-472D-80DD-905F1A65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B7D16-2FEA-4297-878D-DF347DF0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980E3-705A-4677-B8F3-B02C52B2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F0B5-558C-4EF3-8780-0EFC5058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754E-CC16-4C73-8CF5-83588FD2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B90B-A196-4A48-9E61-EF72CC70E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9D2C-D7FB-4544-92DC-DC5CB9AAF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0A960-C545-4980-A1F1-A4B480DC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D23E0-A8D2-4D83-B25F-F3900E3E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DA7FD-5B19-453B-8A1A-1749180A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E97CE-80AB-4962-A29B-44D70E4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B205-3833-4F97-9F0A-535623B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90EDA-B017-492B-982E-B1B76DF0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B943D-2B54-4B6F-834F-5F0F9EB7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B3B6D-DC37-4A97-A717-90F614B1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5B383-492F-41E3-85D4-1D5B0D3E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FD684-4B45-485C-B84D-E4EC952F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47D64-CD18-4122-A9D0-6D9395E5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4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B361-2C82-4B56-BEA7-9DBE47E9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CCCD-E23C-44CB-91CD-98A17E8E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37E85-B82D-4D64-ADDC-CF7434E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6C8EB-2B7B-4876-B013-CD39CBE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C83E-B99A-4B89-932A-1BD2B3D4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6AEFE-AFE7-4D96-9565-EE9DBA3B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7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D0C8-2F51-4F75-8D40-4A2BB868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50078-068B-4C2F-99BB-32A4B2824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1928-0FB5-4743-8E4E-007B767B1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4FC5-EE4B-4A02-AAC4-4E05736E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F9351-E804-4AF9-9946-4CEFF83B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D6E2B-2A93-46DE-B03D-80E3B1C6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3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A7BB-8E37-404D-8581-ECA7161F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DAA2-497E-4291-ADCA-8B84AC80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9D4C9-1DAF-4E44-9AB3-1524283DF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A70E-3DE4-4DA7-B87B-24A0B900CA63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F9A0-C4FB-4395-B42B-4ED4037BB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071A-FDFF-485E-90B6-50BFD8F89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EF65-466A-4B70-AB59-6BFD9F3ED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EF292-4026-3381-094B-CDA7554B52EF}"/>
              </a:ext>
            </a:extLst>
          </p:cNvPr>
          <p:cNvSpPr txBox="1"/>
          <p:nvPr/>
        </p:nvSpPr>
        <p:spPr>
          <a:xfrm>
            <a:off x="124692" y="153688"/>
            <a:ext cx="11466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/>
              <a:t>Use the Square Squared Tool to Trim the Peach Fabric to the Correct Size for a 6” Finished Square.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5815E-B746-3755-5AB0-109B4764C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31630" r="45939" b="31683"/>
          <a:stretch>
            <a:fillRect/>
          </a:stretch>
        </p:blipFill>
        <p:spPr>
          <a:xfrm rot="5400000">
            <a:off x="883887" y="2335892"/>
            <a:ext cx="3893985" cy="4017884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6F65C1C-D5F4-CCA8-1C61-BB6888A70435}"/>
              </a:ext>
            </a:extLst>
          </p:cNvPr>
          <p:cNvSpPr/>
          <p:nvPr/>
        </p:nvSpPr>
        <p:spPr>
          <a:xfrm rot="16200000">
            <a:off x="2699117" y="3855991"/>
            <a:ext cx="2490947" cy="2743645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142A4B1-0843-2FF9-DB56-1D552E7C88EC}"/>
              </a:ext>
            </a:extLst>
          </p:cNvPr>
          <p:cNvSpPr/>
          <p:nvPr/>
        </p:nvSpPr>
        <p:spPr>
          <a:xfrm>
            <a:off x="757730" y="4320687"/>
            <a:ext cx="2358553" cy="233406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328F68-7104-AD14-79D3-C29534654684}"/>
              </a:ext>
            </a:extLst>
          </p:cNvPr>
          <p:cNvSpPr/>
          <p:nvPr/>
        </p:nvSpPr>
        <p:spPr>
          <a:xfrm rot="10800000">
            <a:off x="2753773" y="2397841"/>
            <a:ext cx="2358553" cy="233406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7A90985-BA96-FC51-1667-2A0F8282DCA2}"/>
              </a:ext>
            </a:extLst>
          </p:cNvPr>
          <p:cNvSpPr/>
          <p:nvPr/>
        </p:nvSpPr>
        <p:spPr>
          <a:xfrm rot="5400000">
            <a:off x="671294" y="2190067"/>
            <a:ext cx="2358553" cy="233406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6A105F-9568-E5B2-91FF-E805A955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b="6433"/>
          <a:stretch>
            <a:fillRect/>
          </a:stretch>
        </p:blipFill>
        <p:spPr>
          <a:xfrm>
            <a:off x="7705897" y="2269376"/>
            <a:ext cx="3586043" cy="3458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75819-9F9B-C9A9-1B0A-200326455FE3}"/>
              </a:ext>
            </a:extLst>
          </p:cNvPr>
          <p:cNvSpPr txBox="1"/>
          <p:nvPr/>
        </p:nvSpPr>
        <p:spPr>
          <a:xfrm>
            <a:off x="6875589" y="5891717"/>
            <a:ext cx="48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/>
              <a:t>Picture For Illustration Purposes Only. </a:t>
            </a:r>
          </a:p>
        </p:txBody>
      </p:sp>
    </p:spTree>
    <p:extLst>
      <p:ext uri="{BB962C8B-B14F-4D97-AF65-F5344CB8AC3E}">
        <p14:creationId xmlns:p14="http://schemas.microsoft.com/office/powerpoint/2010/main" val="11353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16651F-E6B2-ED37-F9E7-45278AFE4586}"/>
              </a:ext>
            </a:extLst>
          </p:cNvPr>
          <p:cNvSpPr txBox="1"/>
          <p:nvPr/>
        </p:nvSpPr>
        <p:spPr>
          <a:xfrm>
            <a:off x="192947" y="258901"/>
            <a:ext cx="10985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Layer the Orange Fabric With Your Background.  Cut Four Sets of 3-1/2” Half Square Triangles.  </a:t>
            </a:r>
            <a:r>
              <a:rPr lang="en-US" sz="4000" b="1"/>
              <a:t>Stitch Together. </a:t>
            </a:r>
            <a:endParaRPr lang="en-US" sz="4000" b="1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3346BC-4009-511A-80C0-C0A426738E5D}"/>
              </a:ext>
            </a:extLst>
          </p:cNvPr>
          <p:cNvSpPr/>
          <p:nvPr/>
        </p:nvSpPr>
        <p:spPr>
          <a:xfrm rot="16200000">
            <a:off x="5264596" y="4564142"/>
            <a:ext cx="1411138" cy="1392572"/>
          </a:xfrm>
          <a:prstGeom prst="rt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F89DD-4047-295B-E8C4-542C078FB33D}"/>
              </a:ext>
            </a:extLst>
          </p:cNvPr>
          <p:cNvSpPr/>
          <p:nvPr/>
        </p:nvSpPr>
        <p:spPr>
          <a:xfrm>
            <a:off x="398882" y="3457344"/>
            <a:ext cx="5084486" cy="2487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C9252-5FE0-E8AF-4AFA-C1FC92A2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71552" r="31743" b="6018"/>
          <a:stretch>
            <a:fillRect/>
          </a:stretch>
        </p:blipFill>
        <p:spPr>
          <a:xfrm>
            <a:off x="398882" y="3457343"/>
            <a:ext cx="2553248" cy="2508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030C0-55E0-E59B-E83F-10D03454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71552" r="31743" b="6018"/>
          <a:stretch>
            <a:fillRect/>
          </a:stretch>
        </p:blipFill>
        <p:spPr>
          <a:xfrm>
            <a:off x="2952130" y="3457342"/>
            <a:ext cx="2531238" cy="248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0BF6A-951D-1608-A5D3-72BF7D85D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71552" r="31743" b="6018"/>
          <a:stretch>
            <a:fillRect/>
          </a:stretch>
        </p:blipFill>
        <p:spPr>
          <a:xfrm>
            <a:off x="5505378" y="3478969"/>
            <a:ext cx="2553248" cy="2508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0FF2A-A5B7-9FDB-8CBF-39E8422D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71552" r="31743" b="6018"/>
          <a:stretch>
            <a:fillRect/>
          </a:stretch>
        </p:blipFill>
        <p:spPr>
          <a:xfrm>
            <a:off x="8058626" y="3478968"/>
            <a:ext cx="2531238" cy="24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7F972-5CC5-3F58-666C-F05B496AD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38EBC6-822D-AB61-FF12-1D16D60264B5}"/>
              </a:ext>
            </a:extLst>
          </p:cNvPr>
          <p:cNvSpPr txBox="1"/>
          <p:nvPr/>
        </p:nvSpPr>
        <p:spPr>
          <a:xfrm>
            <a:off x="623455" y="237944"/>
            <a:ext cx="11097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Sew an Orange/Background HST Pair to Opposite sides of The Other Flying Goose Units, As Shown, with Orange Corners Facing Out.  Make Two Rows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2303A-AC93-5123-F32C-1D5EA353E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0296" r="72485" b="12936"/>
          <a:stretch>
            <a:fillRect/>
          </a:stretch>
        </p:blipFill>
        <p:spPr>
          <a:xfrm rot="5400000">
            <a:off x="4509888" y="-469671"/>
            <a:ext cx="1986275" cy="7797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5E470-9AB0-BF82-7FE4-55C6E634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0296" r="72485" b="12936"/>
          <a:stretch>
            <a:fillRect/>
          </a:stretch>
        </p:blipFill>
        <p:spPr>
          <a:xfrm rot="5400000">
            <a:off x="4570848" y="1775530"/>
            <a:ext cx="1986275" cy="77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084364-3E14-511E-BF5F-D4A0F7DF3DC6}"/>
              </a:ext>
            </a:extLst>
          </p:cNvPr>
          <p:cNvSpPr txBox="1"/>
          <p:nvPr/>
        </p:nvSpPr>
        <p:spPr>
          <a:xfrm>
            <a:off x="8003097" y="2230322"/>
            <a:ext cx="2582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Join Rows. All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0FB95-4733-1AE4-1939-9BF3ABB7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2922" r="31498" b="12922"/>
          <a:stretch>
            <a:fillRect/>
          </a:stretch>
        </p:blipFill>
        <p:spPr>
          <a:xfrm rot="5400000">
            <a:off x="841061" y="425679"/>
            <a:ext cx="5725358" cy="5696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541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9224C-14E8-706B-0D50-AF31BA31989F}"/>
              </a:ext>
            </a:extLst>
          </p:cNvPr>
          <p:cNvSpPr txBox="1"/>
          <p:nvPr/>
        </p:nvSpPr>
        <p:spPr>
          <a:xfrm>
            <a:off x="0" y="0"/>
            <a:ext cx="12085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Fold the Dark Blue Fabric in Half &amp; Cut Two 4” Squares.  Cut Each Square Diagonally Once to Make 4 HST’s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EFFC7-3135-4412-41F3-FE8E91B3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r="16587" b="61303"/>
          <a:stretch>
            <a:fillRect/>
          </a:stretch>
        </p:blipFill>
        <p:spPr>
          <a:xfrm rot="5400000">
            <a:off x="8643992" y="2306975"/>
            <a:ext cx="3289242" cy="24356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2330E7-AA68-4394-7A65-97E3067D51AD}"/>
              </a:ext>
            </a:extLst>
          </p:cNvPr>
          <p:cNvSpPr/>
          <p:nvPr/>
        </p:nvSpPr>
        <p:spPr>
          <a:xfrm>
            <a:off x="113013" y="1880168"/>
            <a:ext cx="7983023" cy="41610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1FE6B-48FF-0AF1-C447-DF9B5ACC2C53}"/>
              </a:ext>
            </a:extLst>
          </p:cNvPr>
          <p:cNvCxnSpPr>
            <a:cxnSpLocks/>
          </p:cNvCxnSpPr>
          <p:nvPr/>
        </p:nvCxnSpPr>
        <p:spPr>
          <a:xfrm>
            <a:off x="4053154" y="1797976"/>
            <a:ext cx="0" cy="416103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CA98AA-C4F5-3B0B-A2FA-69EB208D6673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4104525" y="1880168"/>
            <a:ext cx="4053155" cy="4243226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01A6A-12F0-C55A-999C-DE03E67DBE4C}"/>
              </a:ext>
            </a:extLst>
          </p:cNvPr>
          <p:cNvSpPr txBox="1"/>
          <p:nvPr/>
        </p:nvSpPr>
        <p:spPr>
          <a:xfrm>
            <a:off x="6201128" y="810717"/>
            <a:ext cx="53881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Sew the Dark Blue Triangles to the Corners of the Peach Square. </a:t>
            </a:r>
          </a:p>
          <a:p>
            <a:endParaRPr lang="en-US" sz="4000" b="1" dirty="0"/>
          </a:p>
          <a:p>
            <a:r>
              <a:rPr lang="en-US" sz="4000" b="1" dirty="0"/>
              <a:t>Trim to 6-1/2” using the Square Squared Tool.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B2509-17D8-A34D-6749-56E5BA8C2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31541" r="45468" b="31622"/>
          <a:stretch>
            <a:fillRect/>
          </a:stretch>
        </p:blipFill>
        <p:spPr>
          <a:xfrm rot="5400000">
            <a:off x="1247715" y="889311"/>
            <a:ext cx="4059481" cy="40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9EC4E9-2D97-CC11-0718-4D213BEC9D64}"/>
              </a:ext>
            </a:extLst>
          </p:cNvPr>
          <p:cNvSpPr txBox="1"/>
          <p:nvPr/>
        </p:nvSpPr>
        <p:spPr>
          <a:xfrm>
            <a:off x="1019780" y="183871"/>
            <a:ext cx="10152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Make the Flying Geese.  Cut the Background &amp; Green Squares Twice Diagonally Like an “X”.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C01FB-EDA0-CC3C-3790-D951A493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10653"/>
          <a:stretch>
            <a:fillRect/>
          </a:stretch>
        </p:blipFill>
        <p:spPr>
          <a:xfrm>
            <a:off x="6575461" y="1828800"/>
            <a:ext cx="4318570" cy="4171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8DF3F5-0B0C-1AAB-FBF8-D5A66B835974}"/>
              </a:ext>
            </a:extLst>
          </p:cNvPr>
          <p:cNvSpPr/>
          <p:nvPr/>
        </p:nvSpPr>
        <p:spPr>
          <a:xfrm>
            <a:off x="1019780" y="2424701"/>
            <a:ext cx="3842535" cy="3575407"/>
          </a:xfrm>
          <a:prstGeom prst="rect">
            <a:avLst/>
          </a:prstGeom>
          <a:solidFill>
            <a:srgbClr val="FFFFFF"/>
          </a:solidFill>
          <a:ln w="76200">
            <a:solidFill>
              <a:srgbClr val="4600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65DEE-A069-C57E-07A5-261A1F7ADB47}"/>
              </a:ext>
            </a:extLst>
          </p:cNvPr>
          <p:cNvCxnSpPr>
            <a:cxnSpLocks/>
          </p:cNvCxnSpPr>
          <p:nvPr/>
        </p:nvCxnSpPr>
        <p:spPr>
          <a:xfrm>
            <a:off x="1019780" y="2424701"/>
            <a:ext cx="3767977" cy="3575407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7E3DB-6825-B6D7-2DD4-4BEE318A0361}"/>
              </a:ext>
            </a:extLst>
          </p:cNvPr>
          <p:cNvCxnSpPr>
            <a:cxnSpLocks/>
          </p:cNvCxnSpPr>
          <p:nvPr/>
        </p:nvCxnSpPr>
        <p:spPr>
          <a:xfrm flipV="1">
            <a:off x="945222" y="2424701"/>
            <a:ext cx="3842535" cy="3575408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5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312A4-B3A8-C288-0876-FF14A265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1"/>
          <a:stretch>
            <a:fillRect/>
          </a:stretch>
        </p:blipFill>
        <p:spPr>
          <a:xfrm rot="5400000">
            <a:off x="214168" y="574537"/>
            <a:ext cx="5618093" cy="5541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AC79F-D9A1-C57D-3112-8C1EC6A3D046}"/>
              </a:ext>
            </a:extLst>
          </p:cNvPr>
          <p:cNvSpPr txBox="1"/>
          <p:nvPr/>
        </p:nvSpPr>
        <p:spPr>
          <a:xfrm>
            <a:off x="6215865" y="385752"/>
            <a:ext cx="56131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Sew the Resulting QST Triangles Together, Matching the 90-Degree Ends.  The Green Triangles Will be Longer than the Backgrounds.  Press Toward the Larger Triangles</a:t>
            </a:r>
          </a:p>
        </p:txBody>
      </p:sp>
    </p:spTree>
    <p:extLst>
      <p:ext uri="{BB962C8B-B14F-4D97-AF65-F5344CB8AC3E}">
        <p14:creationId xmlns:p14="http://schemas.microsoft.com/office/powerpoint/2010/main" val="31644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36D94E-EDD4-468C-2406-16808C64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5" y="124142"/>
            <a:ext cx="5467994" cy="6653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22737-27B3-39FD-8014-8352C59F47FA}"/>
              </a:ext>
            </a:extLst>
          </p:cNvPr>
          <p:cNvSpPr txBox="1"/>
          <p:nvPr/>
        </p:nvSpPr>
        <p:spPr>
          <a:xfrm>
            <a:off x="6596009" y="1408412"/>
            <a:ext cx="44782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Join the Triangle Sets into Squares.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The Center Seams Do Not Match!  </a:t>
            </a:r>
          </a:p>
        </p:txBody>
      </p:sp>
    </p:spTree>
    <p:extLst>
      <p:ext uri="{BB962C8B-B14F-4D97-AF65-F5344CB8AC3E}">
        <p14:creationId xmlns:p14="http://schemas.microsoft.com/office/powerpoint/2010/main" val="67242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1ED09-F43E-B9FF-942B-D3E4B5BE0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2416" y="765255"/>
            <a:ext cx="50792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08004-9D7C-9F37-5FE8-E6D3A25983AA}"/>
              </a:ext>
            </a:extLst>
          </p:cNvPr>
          <p:cNvSpPr txBox="1"/>
          <p:nvPr/>
        </p:nvSpPr>
        <p:spPr>
          <a:xfrm>
            <a:off x="133564" y="124142"/>
            <a:ext cx="12009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Fold the Unit in Half &amp; Clip the Middle to Break the Stitching in the Seam Allowance.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89D88-4C91-1A7F-1494-1BD2846FA645}"/>
              </a:ext>
            </a:extLst>
          </p:cNvPr>
          <p:cNvSpPr txBox="1"/>
          <p:nvPr/>
        </p:nvSpPr>
        <p:spPr>
          <a:xfrm>
            <a:off x="7890553" y="2203098"/>
            <a:ext cx="40959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This Will Allow the Squares to be Pressed Flat, Toward the Larger Triangles.</a:t>
            </a:r>
          </a:p>
        </p:txBody>
      </p:sp>
    </p:spTree>
    <p:extLst>
      <p:ext uri="{BB962C8B-B14F-4D97-AF65-F5344CB8AC3E}">
        <p14:creationId xmlns:p14="http://schemas.microsoft.com/office/powerpoint/2010/main" val="187645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7388C-1F4A-CCC7-10B2-5B5A93E654F6}"/>
              </a:ext>
            </a:extLst>
          </p:cNvPr>
          <p:cNvSpPr txBox="1"/>
          <p:nvPr/>
        </p:nvSpPr>
        <p:spPr>
          <a:xfrm>
            <a:off x="133564" y="124142"/>
            <a:ext cx="12009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Use the QIAD 3x6 Flying Goose Ruler to Trim the Squares into Four Perfect Flying Goose Units. (Picture is for Technique Illustration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9A97B-B94D-CCFB-D04D-D0A9FB3D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17527" r="-517" b="7792"/>
          <a:stretch>
            <a:fillRect/>
          </a:stretch>
        </p:blipFill>
        <p:spPr>
          <a:xfrm>
            <a:off x="603082" y="2034283"/>
            <a:ext cx="7489128" cy="46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CF79-C056-9808-5D3F-2DEA1C10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C965F-8B7C-F37F-C85F-AE00F1372269}"/>
              </a:ext>
            </a:extLst>
          </p:cNvPr>
          <p:cNvSpPr txBox="1"/>
          <p:nvPr/>
        </p:nvSpPr>
        <p:spPr>
          <a:xfrm>
            <a:off x="124691" y="427125"/>
            <a:ext cx="11658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Sew a Set of Flying Geese To Opposite Sides of the Center Square.  Green Touches Blue.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64B35-363F-D6C4-AB88-BA89F292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9326" r="45744" b="12613"/>
          <a:stretch>
            <a:fillRect/>
          </a:stretch>
        </p:blipFill>
        <p:spPr>
          <a:xfrm rot="5400000">
            <a:off x="4279672" y="252375"/>
            <a:ext cx="3632657" cy="78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54354</TotalTime>
  <Words>265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Gattinella</dc:creator>
  <cp:lastModifiedBy>Paul Gattinella</cp:lastModifiedBy>
  <cp:revision>339</cp:revision>
  <cp:lastPrinted>2026-02-05T15:09:45Z</cp:lastPrinted>
  <dcterms:created xsi:type="dcterms:W3CDTF">2019-03-11T21:26:07Z</dcterms:created>
  <dcterms:modified xsi:type="dcterms:W3CDTF">2026-02-05T18:09:18Z</dcterms:modified>
</cp:coreProperties>
</file>